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4" r:id="rId2"/>
    <p:sldId id="347" r:id="rId3"/>
    <p:sldId id="354" r:id="rId4"/>
    <p:sldId id="359" r:id="rId5"/>
    <p:sldId id="346" r:id="rId6"/>
    <p:sldId id="352" r:id="rId7"/>
    <p:sldId id="353" r:id="rId8"/>
    <p:sldId id="355" r:id="rId9"/>
    <p:sldId id="356" r:id="rId10"/>
    <p:sldId id="357" r:id="rId11"/>
    <p:sldId id="3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ABABE-8A75-8224-0222-AD4F1B9A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911D841-33F4-7F49-9852-FFACAE6CA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AF3D1AA-82DD-5160-9894-D92601226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EFC3E6-A5E4-5DBE-E917-2975B335F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290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8B69C-32D2-9FD4-DF9E-73CF4565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0B30898-1C09-D227-7D9A-E08D3A6EE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2D408FC-F76A-3B76-EA81-5EE51B200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F9D19A-F20D-D700-A629-CD2BAF5894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0225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2031A-8562-F19F-75E9-407336787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97759-39E9-AD16-5614-567ECF303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65D423-B8B6-D1D5-CD64-18F60BDBD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4D5472-99BE-6817-FD18-802D57DF4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9519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A5BE5-102E-EBEE-9E9C-B3F683F61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74CEBB3-F094-5926-A111-356341419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BDD3DA-9F22-A1C1-0972-243FF5BC9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23DC0A-7E87-3964-8261-277192B335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572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2F529-36C8-88D9-9795-D2F97E7B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A177992-FE89-FD9E-102D-4F7D633F5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E8448C9-3935-FB65-03C5-139730B93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A4604AD-317E-74AC-A3F0-4FD0BC99A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5369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4BC83-F476-B6BE-5C3A-80F37548A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1BBAE6-C7D5-F35E-1C1C-92188F7BA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2CC7CF1-AF22-14AE-4100-17B132C7D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72AADB-8122-85ED-F7E8-4A075E62CC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0952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6883-593D-FBA3-50AE-144D8E235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6C9F397-34AE-8D98-82DA-C26F9CD0D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7B5103E-E181-DF1C-0578-352A133FE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F202CC-7B03-44C7-285C-34012B6ADD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295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2289C-FCE9-B4D2-32CA-3D50AAFD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532D8EB-A084-FC21-6659-5A34DF3F5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F8146D2-069C-CE48-04D7-D853DA3A0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53E930-FFCC-495B-50EE-D506316A1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4517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971600" y="3570665"/>
            <a:ext cx="5832648" cy="28083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6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Wrap-Up Corporate Prayer Time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653784B-9520-D0DC-9051-9AACEFEAA96D}"/>
              </a:ext>
            </a:extLst>
          </p:cNvPr>
          <p:cNvSpPr txBox="1">
            <a:spLocks/>
          </p:cNvSpPr>
          <p:nvPr/>
        </p:nvSpPr>
        <p:spPr>
          <a:xfrm>
            <a:off x="4427984" y="5455462"/>
            <a:ext cx="1512168" cy="34980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116:1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3C21571-29CC-B159-448A-F72D493F4E7A}"/>
              </a:ext>
            </a:extLst>
          </p:cNvPr>
          <p:cNvSpPr txBox="1">
            <a:spLocks/>
          </p:cNvSpPr>
          <p:nvPr/>
        </p:nvSpPr>
        <p:spPr>
          <a:xfrm>
            <a:off x="1043608" y="1052736"/>
            <a:ext cx="5648040" cy="40324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“I love the LORD, for he heard my voice; he heard </a:t>
            </a:r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my cry . . .”</a:t>
            </a:r>
            <a:endParaRPr lang="en-US" sz="5400" b="1" i="1" spc="-300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C354C9-51C3-8D8C-58A4-13DD496BB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8E5330C-EAEC-E4E8-9D20-7E3198811DE6}"/>
              </a:ext>
            </a:extLst>
          </p:cNvPr>
          <p:cNvSpPr txBox="1">
            <a:spLocks/>
          </p:cNvSpPr>
          <p:nvPr/>
        </p:nvSpPr>
        <p:spPr>
          <a:xfrm>
            <a:off x="1043608" y="692696"/>
            <a:ext cx="5616624" cy="51845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Heart </a:t>
            </a:r>
            <a:br>
              <a:rPr lang="en-US" sz="3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Preparation. Dedication: Commitment: 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be servants 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prayer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to be used 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answer 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our prayers.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4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81C6FC-A49C-CA3B-249B-5A5CA64B8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B906A4C-33C9-59CA-4304-A63F99DE6FE8}"/>
              </a:ext>
            </a:extLst>
          </p:cNvPr>
          <p:cNvSpPr txBox="1">
            <a:spLocks/>
          </p:cNvSpPr>
          <p:nvPr/>
        </p:nvSpPr>
        <p:spPr>
          <a:xfrm>
            <a:off x="1115616" y="908720"/>
            <a:ext cx="5573514" cy="48965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Offering ourselves to be    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answers to our prayers and also</a:t>
            </a:r>
            <a:b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to live accordingly.</a:t>
            </a:r>
          </a:p>
          <a:p>
            <a:pPr algn="l"/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Prayer for God’s empowerment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in our own lives for ministry.</a:t>
            </a:r>
          </a:p>
          <a:p>
            <a:pPr algn="l"/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Prayer for prayer movements  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locally.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Offering praise to the Father 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who will answer our Concert</a:t>
            </a:r>
            <a:b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of Prayer.</a:t>
            </a:r>
          </a:p>
        </p:txBody>
      </p:sp>
    </p:spTree>
    <p:extLst>
      <p:ext uri="{BB962C8B-B14F-4D97-AF65-F5344CB8AC3E}">
        <p14:creationId xmlns:p14="http://schemas.microsoft.com/office/powerpoint/2010/main" val="361313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404665"/>
            <a:ext cx="5648040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Looking for just “One Man”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090B378-F49C-AEDA-8176-DA1B60D8F88E}"/>
              </a:ext>
            </a:extLst>
          </p:cNvPr>
          <p:cNvSpPr txBox="1">
            <a:spLocks/>
          </p:cNvSpPr>
          <p:nvPr/>
        </p:nvSpPr>
        <p:spPr>
          <a:xfrm>
            <a:off x="971600" y="2670593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22:30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3D440D-2B1F-445B-02E5-9C168EB414D3}"/>
              </a:ext>
            </a:extLst>
          </p:cNvPr>
          <p:cNvSpPr txBox="1">
            <a:spLocks/>
          </p:cNvSpPr>
          <p:nvPr/>
        </p:nvSpPr>
        <p:spPr>
          <a:xfrm>
            <a:off x="1545385" y="3212976"/>
            <a:ext cx="5258863" cy="27363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looked for a man among them who would build up the wall and stand before me in the gap on behalf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of the land so I would not have to destroy it, but I found none.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636A57C-EDCB-3BD9-BCAE-C6C6BBEE4805}"/>
              </a:ext>
            </a:extLst>
          </p:cNvPr>
          <p:cNvSpPr txBox="1">
            <a:spLocks/>
          </p:cNvSpPr>
          <p:nvPr/>
        </p:nvSpPr>
        <p:spPr>
          <a:xfrm>
            <a:off x="971600" y="1559116"/>
            <a:ext cx="557351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Read </a:t>
            </a:r>
            <a:r>
              <a:rPr lang="en-US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publically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chorus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67F74-385D-563A-E1F7-D23C30A5B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91FF3-500A-39D1-71D1-EE19F55A98F3}"/>
              </a:ext>
            </a:extLst>
          </p:cNvPr>
          <p:cNvSpPr txBox="1">
            <a:spLocks/>
          </p:cNvSpPr>
          <p:nvPr/>
        </p:nvSpPr>
        <p:spPr>
          <a:xfrm>
            <a:off x="1045887" y="47667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41:28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694728D-B0AB-E271-E241-F76813E1D323}"/>
              </a:ext>
            </a:extLst>
          </p:cNvPr>
          <p:cNvSpPr txBox="1">
            <a:spLocks/>
          </p:cNvSpPr>
          <p:nvPr/>
        </p:nvSpPr>
        <p:spPr>
          <a:xfrm>
            <a:off x="1475656" y="875039"/>
            <a:ext cx="5161014" cy="168986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look but there is no one — no one among them to give counsel, no one to give answer when I ask them.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19196DB-EED4-90FF-3F91-B8EA1B97167D}"/>
              </a:ext>
            </a:extLst>
          </p:cNvPr>
          <p:cNvSpPr txBox="1">
            <a:spLocks/>
          </p:cNvSpPr>
          <p:nvPr/>
        </p:nvSpPr>
        <p:spPr>
          <a:xfrm>
            <a:off x="1045887" y="3028895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59:16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BD805FD-84D6-A815-D27C-8497148DCA19}"/>
              </a:ext>
            </a:extLst>
          </p:cNvPr>
          <p:cNvSpPr txBox="1">
            <a:spLocks/>
          </p:cNvSpPr>
          <p:nvPr/>
        </p:nvSpPr>
        <p:spPr>
          <a:xfrm>
            <a:off x="1475656" y="3427262"/>
            <a:ext cx="5400600" cy="288205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He saw that there was no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one, he was appalled that there was no one to intervene;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 his own arm worked salvation for him, and his own righteousness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sustained him.</a:t>
            </a:r>
          </a:p>
        </p:txBody>
      </p:sp>
    </p:spTree>
    <p:extLst>
      <p:ext uri="{BB962C8B-B14F-4D97-AF65-F5344CB8AC3E}">
        <p14:creationId xmlns:p14="http://schemas.microsoft.com/office/powerpoint/2010/main" val="5626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21685D-21C0-77F4-DF3A-C7F04283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6B487-25AA-1C3F-D271-B7776DE300C9}"/>
              </a:ext>
            </a:extLst>
          </p:cNvPr>
          <p:cNvSpPr txBox="1">
            <a:spLocks/>
          </p:cNvSpPr>
          <p:nvPr/>
        </p:nvSpPr>
        <p:spPr>
          <a:xfrm>
            <a:off x="1045887" y="47667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63:5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F6D030-4925-0503-400B-18F0160F9390}"/>
              </a:ext>
            </a:extLst>
          </p:cNvPr>
          <p:cNvSpPr txBox="1">
            <a:spLocks/>
          </p:cNvSpPr>
          <p:nvPr/>
        </p:nvSpPr>
        <p:spPr>
          <a:xfrm>
            <a:off x="1475656" y="986786"/>
            <a:ext cx="5400600" cy="24422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looked, but there was no one to help, I was appalled that no one gave support;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 my own arm worked salvation for me, and my own wrath sustained me.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F85C041-07B5-2D4D-9232-D32A6384200F}"/>
              </a:ext>
            </a:extLst>
          </p:cNvPr>
          <p:cNvSpPr txBox="1">
            <a:spLocks/>
          </p:cNvSpPr>
          <p:nvPr/>
        </p:nvSpPr>
        <p:spPr>
          <a:xfrm>
            <a:off x="1045887" y="3756676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107:12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2B2BD87-B6CB-A82B-C14F-BCC18B60A7E5}"/>
              </a:ext>
            </a:extLst>
          </p:cNvPr>
          <p:cNvSpPr txBox="1">
            <a:spLocks/>
          </p:cNvSpPr>
          <p:nvPr/>
        </p:nvSpPr>
        <p:spPr>
          <a:xfrm>
            <a:off x="1475656" y="4293096"/>
            <a:ext cx="5400600" cy="129457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 he subjected them to bitter labor; they stumbled, and there was no one to help.</a:t>
            </a:r>
          </a:p>
        </p:txBody>
      </p:sp>
    </p:spTree>
    <p:extLst>
      <p:ext uri="{BB962C8B-B14F-4D97-AF65-F5344CB8AC3E}">
        <p14:creationId xmlns:p14="http://schemas.microsoft.com/office/powerpoint/2010/main" val="186605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14993E-8B77-F88C-AD4F-9D03212B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1660D-310C-10CE-2048-2F68D77C1285}"/>
              </a:ext>
            </a:extLst>
          </p:cNvPr>
          <p:cNvSpPr txBox="1">
            <a:spLocks/>
          </p:cNvSpPr>
          <p:nvPr/>
        </p:nvSpPr>
        <p:spPr>
          <a:xfrm>
            <a:off x="1045887" y="332656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Jer. 5:1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B7DAFB2-3FB5-A245-2AC2-783C6BE102BE}"/>
              </a:ext>
            </a:extLst>
          </p:cNvPr>
          <p:cNvSpPr txBox="1">
            <a:spLocks/>
          </p:cNvSpPr>
          <p:nvPr/>
        </p:nvSpPr>
        <p:spPr>
          <a:xfrm>
            <a:off x="1475656" y="692696"/>
            <a:ext cx="5400600" cy="287426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"Go up and down the streets of “________”, look around and consider, search through her squares. If you can find but one person who deals honestly and seeks the truth, </a:t>
            </a:r>
            <a:br>
              <a:rPr lang="ru-RU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forgive this city.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CFFD671-799D-5895-6E44-D06C69184AA4}"/>
              </a:ext>
            </a:extLst>
          </p:cNvPr>
          <p:cNvSpPr txBox="1">
            <a:spLocks/>
          </p:cNvSpPr>
          <p:nvPr/>
        </p:nvSpPr>
        <p:spPr>
          <a:xfrm>
            <a:off x="1045887" y="3861048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106:23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64FEE4-6F42-E333-30E2-099D1ED996E2}"/>
              </a:ext>
            </a:extLst>
          </p:cNvPr>
          <p:cNvSpPr txBox="1">
            <a:spLocks/>
          </p:cNvSpPr>
          <p:nvPr/>
        </p:nvSpPr>
        <p:spPr>
          <a:xfrm>
            <a:off x="1475656" y="5013176"/>
            <a:ext cx="5400600" cy="129457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 he said he would destroy them— had not Moses, his chosen one, stood in the breach before him to keep his wrath from destroying them.</a:t>
            </a:r>
          </a:p>
        </p:txBody>
      </p:sp>
    </p:spTree>
    <p:extLst>
      <p:ext uri="{BB962C8B-B14F-4D97-AF65-F5344CB8AC3E}">
        <p14:creationId xmlns:p14="http://schemas.microsoft.com/office/powerpoint/2010/main" val="56177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5085F-0D4C-B042-A6A1-EA3E014F5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58C75-1589-4EC0-CBC8-D583F87ADE56}"/>
              </a:ext>
            </a:extLst>
          </p:cNvPr>
          <p:cNvSpPr txBox="1">
            <a:spLocks/>
          </p:cNvSpPr>
          <p:nvPr/>
        </p:nvSpPr>
        <p:spPr>
          <a:xfrm>
            <a:off x="1045887" y="692696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22:11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5362389-CE7B-137D-C640-2CFDCE871BD5}"/>
              </a:ext>
            </a:extLst>
          </p:cNvPr>
          <p:cNvSpPr txBox="1">
            <a:spLocks/>
          </p:cNvSpPr>
          <p:nvPr/>
        </p:nvSpPr>
        <p:spPr>
          <a:xfrm>
            <a:off x="1475656" y="1232756"/>
            <a:ext cx="5400600" cy="122413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Do not be far from me, for trouble is near and there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 no one to help.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E4BA08D-58D8-44BB-C6D4-56F981BE72E8}"/>
              </a:ext>
            </a:extLst>
          </p:cNvPr>
          <p:cNvSpPr txBox="1">
            <a:spLocks/>
          </p:cNvSpPr>
          <p:nvPr/>
        </p:nvSpPr>
        <p:spPr>
          <a:xfrm>
            <a:off x="1045887" y="288894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3:17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C57C734-E367-8056-12F9-624697D50993}"/>
              </a:ext>
            </a:extLst>
          </p:cNvPr>
          <p:cNvSpPr txBox="1">
            <a:spLocks/>
          </p:cNvSpPr>
          <p:nvPr/>
        </p:nvSpPr>
        <p:spPr>
          <a:xfrm>
            <a:off x="1475656" y="3429000"/>
            <a:ext cx="4896544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Son of man, I have made you a watchman for the house of Israel; so hear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word I speak and give them warning from me.</a:t>
            </a:r>
          </a:p>
        </p:txBody>
      </p:sp>
    </p:spTree>
    <p:extLst>
      <p:ext uri="{BB962C8B-B14F-4D97-AF65-F5344CB8AC3E}">
        <p14:creationId xmlns:p14="http://schemas.microsoft.com/office/powerpoint/2010/main" val="221867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09026-E8CD-0680-6A3B-3C7622F53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CC87CA3-9A72-243A-F0B0-55AA375A49FA}"/>
              </a:ext>
            </a:extLst>
          </p:cNvPr>
          <p:cNvSpPr txBox="1">
            <a:spLocks/>
          </p:cNvSpPr>
          <p:nvPr/>
        </p:nvSpPr>
        <p:spPr>
          <a:xfrm>
            <a:off x="1045887" y="65669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36:25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4C0F065-7027-6D6C-28ED-D4D0BC9137B1}"/>
              </a:ext>
            </a:extLst>
          </p:cNvPr>
          <p:cNvSpPr txBox="1">
            <a:spLocks/>
          </p:cNvSpPr>
          <p:nvPr/>
        </p:nvSpPr>
        <p:spPr>
          <a:xfrm>
            <a:off x="1475656" y="1196752"/>
            <a:ext cx="5400600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sprinkle clean water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on you, and you will be clean;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cleanse you from all your impurities and from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all your idols.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22054C4-7D53-A04C-C5A5-FEA197771A15}"/>
              </a:ext>
            </a:extLst>
          </p:cNvPr>
          <p:cNvSpPr txBox="1">
            <a:spLocks/>
          </p:cNvSpPr>
          <p:nvPr/>
        </p:nvSpPr>
        <p:spPr>
          <a:xfrm>
            <a:off x="1045887" y="347232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36:26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CFB06F9-2237-FD95-7EB7-347081CB4ABD}"/>
              </a:ext>
            </a:extLst>
          </p:cNvPr>
          <p:cNvSpPr txBox="1">
            <a:spLocks/>
          </p:cNvSpPr>
          <p:nvPr/>
        </p:nvSpPr>
        <p:spPr>
          <a:xfrm>
            <a:off x="1475656" y="4012380"/>
            <a:ext cx="5400600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give you a new heart and put a new spirit in you;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I will remove from you your heart of stone and give you a heart of flesh.</a:t>
            </a:r>
          </a:p>
        </p:txBody>
      </p:sp>
    </p:spTree>
    <p:extLst>
      <p:ext uri="{BB962C8B-B14F-4D97-AF65-F5344CB8AC3E}">
        <p14:creationId xmlns:p14="http://schemas.microsoft.com/office/powerpoint/2010/main" val="55192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D9D99-B50A-E42D-05FB-00039F776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309EC7-3E1E-98B8-266B-EAD7DEEA3802}"/>
              </a:ext>
            </a:extLst>
          </p:cNvPr>
          <p:cNvSpPr txBox="1">
            <a:spLocks/>
          </p:cNvSpPr>
          <p:nvPr/>
        </p:nvSpPr>
        <p:spPr>
          <a:xfrm>
            <a:off x="1045887" y="65669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36:27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60CDF7-DC69-CCC0-1393-D91CAEC65E00}"/>
              </a:ext>
            </a:extLst>
          </p:cNvPr>
          <p:cNvSpPr txBox="1">
            <a:spLocks/>
          </p:cNvSpPr>
          <p:nvPr/>
        </p:nvSpPr>
        <p:spPr>
          <a:xfrm>
            <a:off x="1475656" y="1196752"/>
            <a:ext cx="4968552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And I will put my Spirit in you and move you to follow my decrees and be careful to keep my laws.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079C1BE-7B47-6542-CDB1-9295F788C30C}"/>
              </a:ext>
            </a:extLst>
          </p:cNvPr>
          <p:cNvSpPr txBox="1">
            <a:spLocks/>
          </p:cNvSpPr>
          <p:nvPr/>
        </p:nvSpPr>
        <p:spPr>
          <a:xfrm>
            <a:off x="1045887" y="3472320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Eze 36:28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5A99C8B-4155-D426-9253-2FF7B405DDE3}"/>
              </a:ext>
            </a:extLst>
          </p:cNvPr>
          <p:cNvSpPr txBox="1">
            <a:spLocks/>
          </p:cNvSpPr>
          <p:nvPr/>
        </p:nvSpPr>
        <p:spPr>
          <a:xfrm>
            <a:off x="1475656" y="4178175"/>
            <a:ext cx="5112568" cy="150485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 will live in the land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gave your forefathers;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 will be my people, and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be your God.</a:t>
            </a:r>
          </a:p>
        </p:txBody>
      </p:sp>
    </p:spTree>
    <p:extLst>
      <p:ext uri="{BB962C8B-B14F-4D97-AF65-F5344CB8AC3E}">
        <p14:creationId xmlns:p14="http://schemas.microsoft.com/office/powerpoint/2010/main" val="12969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560</Words>
  <Application>Microsoft Office PowerPoint</Application>
  <PresentationFormat>Екран (4:3)</PresentationFormat>
  <Paragraphs>54</Paragraphs>
  <Slides>11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305</cp:revision>
  <dcterms:created xsi:type="dcterms:W3CDTF">2011-03-25T18:27:23Z</dcterms:created>
  <dcterms:modified xsi:type="dcterms:W3CDTF">2026-08-06T12:49:05Z</dcterms:modified>
</cp:coreProperties>
</file>